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26"/>
  </p:notesMasterIdLst>
  <p:sldIdLst>
    <p:sldId id="302" r:id="rId2"/>
    <p:sldId id="304" r:id="rId3"/>
    <p:sldId id="305" r:id="rId4"/>
    <p:sldId id="306" r:id="rId5"/>
    <p:sldId id="307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0" r:id="rId19"/>
    <p:sldId id="321" r:id="rId20"/>
    <p:sldId id="322" r:id="rId21"/>
    <p:sldId id="323" r:id="rId22"/>
    <p:sldId id="324" r:id="rId23"/>
    <p:sldId id="325" r:id="rId24"/>
    <p:sldId id="326" r:id="rId25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ללא סגנון, רשת טבלה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913" autoAdjust="0"/>
    <p:restoredTop sz="94660"/>
  </p:normalViewPr>
  <p:slideViewPr>
    <p:cSldViewPr>
      <p:cViewPr varScale="1">
        <p:scale>
          <a:sx n="64" d="100"/>
          <a:sy n="64" d="100"/>
        </p:scale>
        <p:origin x="-1404" y="-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כ"ז/אייר/תשע"ח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May 14, 2018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93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9007" y="1772816"/>
            <a:ext cx="9981257" cy="47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5908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Auditory stimulations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04557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861" y="2504864"/>
            <a:ext cx="568960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066" y="740668"/>
            <a:ext cx="5401973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4477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Random trials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29856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טבלה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694005"/>
              </p:ext>
            </p:extLst>
          </p:nvPr>
        </p:nvGraphicFramePr>
        <p:xfrm>
          <a:off x="379716" y="980728"/>
          <a:ext cx="8224732" cy="5688632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4092082"/>
                <a:gridCol w="4132650"/>
              </a:tblGrid>
              <a:tr h="2799935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</a:tr>
              <a:tr h="2888697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71" y="3851844"/>
            <a:ext cx="3458705" cy="2992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871" y="980728"/>
            <a:ext cx="3720362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686" y="3851844"/>
            <a:ext cx="3455707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2345" y="980728"/>
            <a:ext cx="3743945" cy="2806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87624" y="611396"/>
            <a:ext cx="684076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150 first trials			          150 random trials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037600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2728069"/>
            <a:ext cx="5330910" cy="3418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852936"/>
            <a:ext cx="4503190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11760" y="1268760"/>
            <a:ext cx="35283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All trials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03422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764704"/>
            <a:ext cx="80648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I took 120 trials from each stimulus and subjects with steps of 2: ‘1 : 2 : 240’</a:t>
            </a:r>
          </a:p>
          <a:p>
            <a:pPr algn="l" rtl="0"/>
            <a:r>
              <a:rPr lang="en-US" dirty="0" smtClean="0"/>
              <a:t>Then I colored by trial number, this is on subject C01, stimulus 1:</a:t>
            </a:r>
            <a:endParaRPr lang="he-I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204864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729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8051411"/>
              </p:ext>
            </p:extLst>
          </p:nvPr>
        </p:nvGraphicFramePr>
        <p:xfrm>
          <a:off x="379717" y="1700808"/>
          <a:ext cx="8584771" cy="3672408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2852165"/>
                <a:gridCol w="2852165"/>
                <a:gridCol w="2880441"/>
              </a:tblGrid>
              <a:tr h="3672408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6408" y="395372"/>
            <a:ext cx="8064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And for everyone:</a:t>
            </a:r>
            <a:endParaRPr lang="he-IL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6" y="2055371"/>
            <a:ext cx="3290950" cy="2976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2015401"/>
            <a:ext cx="3129887" cy="2964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2020502"/>
            <a:ext cx="2983202" cy="3125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648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512034"/>
              </p:ext>
            </p:extLst>
          </p:nvPr>
        </p:nvGraphicFramePr>
        <p:xfrm>
          <a:off x="379717" y="1700808"/>
          <a:ext cx="8584771" cy="3672408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2852165"/>
                <a:gridCol w="2852165"/>
                <a:gridCol w="2880441"/>
              </a:tblGrid>
              <a:tr h="3672408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6408" y="395372"/>
            <a:ext cx="8064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And for everyone:</a:t>
            </a:r>
            <a:endParaRPr lang="he-I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132856"/>
            <a:ext cx="2927970" cy="304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223" y="2141781"/>
            <a:ext cx="3003668" cy="3079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1472" y="2153675"/>
            <a:ext cx="2777285" cy="3067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2601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Sub-sampling electrodes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108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Rotation example - figures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87005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20688"/>
            <a:ext cx="4824536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dirty="0" smtClean="0"/>
              <a:t>C01,C02 with stimulus 1,3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59 good electrodes </a:t>
            </a:r>
            <a:r>
              <a:rPr lang="he-IL" dirty="0" smtClean="0"/>
              <a:t>)</a:t>
            </a:r>
            <a:r>
              <a:rPr lang="en-US" dirty="0" smtClean="0"/>
              <a:t>intersection</a:t>
            </a:r>
            <a:r>
              <a:rPr lang="he-IL" dirty="0" smtClean="0"/>
              <a:t>(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248274" y="1558533"/>
            <a:ext cx="785211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105 combinations of 2 electrodes got 100% success:</a:t>
            </a:r>
          </a:p>
          <a:p>
            <a:pPr algn="l" rtl="0"/>
            <a:endParaRPr lang="en-US" dirty="0" smtClean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276872"/>
            <a:ext cx="8229600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15" y="2886075"/>
            <a:ext cx="8229600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427090"/>
            <a:ext cx="8229600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789040"/>
            <a:ext cx="3959969" cy="2968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347864" y="5088772"/>
            <a:ext cx="19065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Electrodes 8,9: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772605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/>
          <p:cNvSpPr/>
          <p:nvPr/>
        </p:nvSpPr>
        <p:spPr>
          <a:xfrm>
            <a:off x="251520" y="764704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rtl="0"/>
            <a:r>
              <a:rPr lang="en-US" sz="2400" dirty="0"/>
              <a:t>C01,C02 with stimulus 1,3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2 electrodes: 8,9</a:t>
            </a:r>
            <a:endParaRPr lang="en-US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60848"/>
            <a:ext cx="4343400" cy="447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110544"/>
            <a:ext cx="4229100" cy="415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9086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/>
          <p:cNvSpPr/>
          <p:nvPr/>
        </p:nvSpPr>
        <p:spPr>
          <a:xfrm>
            <a:off x="251520" y="764704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rtl="0"/>
            <a:r>
              <a:rPr lang="en-US" sz="2400" dirty="0"/>
              <a:t>C01,C02 with stimulus 1,3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2 electrodes with low score: 8,9</a:t>
            </a:r>
          </a:p>
          <a:p>
            <a:pPr algn="l" rtl="0"/>
            <a:r>
              <a:rPr lang="en-US" dirty="0" smtClean="0"/>
              <a:t>Score 47.5</a:t>
            </a:r>
            <a:endParaRPr lang="en-US" dirty="0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60848"/>
            <a:ext cx="4152900" cy="4019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060848"/>
            <a:ext cx="4279900" cy="3917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876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20688"/>
            <a:ext cx="4824536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dirty="0" smtClean="0"/>
              <a:t>C01 with </a:t>
            </a:r>
            <a:r>
              <a:rPr lang="en-US" sz="2400" dirty="0" smtClean="0"/>
              <a:t>stimulus </a:t>
            </a:r>
            <a:r>
              <a:rPr lang="en-US" sz="2400" dirty="0" smtClean="0"/>
              <a:t>1,2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60 </a:t>
            </a:r>
            <a:r>
              <a:rPr lang="en-US" dirty="0" smtClean="0"/>
              <a:t>good </a:t>
            </a:r>
            <a:r>
              <a:rPr lang="en-US" dirty="0" smtClean="0"/>
              <a:t>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248274" y="1558533"/>
            <a:ext cx="403569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4 electrodes got 100% success:</a:t>
            </a:r>
          </a:p>
          <a:p>
            <a:pPr algn="l" rtl="0"/>
            <a:endParaRPr lang="en-US" dirty="0" smtClean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564950"/>
            <a:ext cx="1818880" cy="3540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38" y="270892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508104" y="2204864"/>
            <a:ext cx="2088232" cy="3836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endParaRPr lang="he-IL" dirty="0"/>
          </a:p>
        </p:txBody>
      </p:sp>
      <p:sp>
        <p:nvSpPr>
          <p:cNvPr id="7" name="TextBox 6"/>
          <p:cNvSpPr txBox="1"/>
          <p:nvPr/>
        </p:nvSpPr>
        <p:spPr>
          <a:xfrm>
            <a:off x="323528" y="2212330"/>
            <a:ext cx="20882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With electrode 55:</a:t>
            </a:r>
            <a:endParaRPr lang="he-IL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120" y="2996952"/>
            <a:ext cx="4248001" cy="318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243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/>
          <p:cNvSpPr/>
          <p:nvPr/>
        </p:nvSpPr>
        <p:spPr>
          <a:xfrm>
            <a:off x="251520" y="764704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rtl="0"/>
            <a:r>
              <a:rPr lang="en-US" sz="2400" dirty="0" smtClean="0"/>
              <a:t>C01 stimulus 1,2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electrode with low score: 4</a:t>
            </a:r>
          </a:p>
          <a:p>
            <a:pPr algn="l" rtl="0"/>
            <a:r>
              <a:rPr lang="en-US" dirty="0" smtClean="0"/>
              <a:t>Score 48.3%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2564904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852936"/>
            <a:ext cx="3816411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367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476672"/>
            <a:ext cx="8229600" cy="1069848"/>
          </a:xfrm>
        </p:spPr>
        <p:txBody>
          <a:bodyPr/>
          <a:lstStyle/>
          <a:p>
            <a:r>
              <a:rPr lang="en-US" dirty="0" smtClean="0"/>
              <a:t>Riemannian Geometry</a:t>
            </a:r>
            <a:endParaRPr lang="he-I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060848"/>
            <a:ext cx="3536950" cy="417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2156098"/>
            <a:ext cx="3600450" cy="407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071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31844" y="548680"/>
            <a:ext cx="8229600" cy="1069848"/>
          </a:xfrm>
        </p:spPr>
        <p:txBody>
          <a:bodyPr/>
          <a:lstStyle/>
          <a:p>
            <a:r>
              <a:rPr lang="en-US" dirty="0" smtClean="0"/>
              <a:t>PT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04864"/>
            <a:ext cx="3422650" cy="384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2204864"/>
            <a:ext cx="3390900" cy="382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975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620688"/>
            <a:ext cx="8229600" cy="1069848"/>
          </a:xfrm>
        </p:spPr>
        <p:txBody>
          <a:bodyPr/>
          <a:lstStyle/>
          <a:p>
            <a:r>
              <a:rPr lang="en-US" dirty="0" smtClean="0"/>
              <a:t>Rotation</a:t>
            </a:r>
            <a:endParaRPr lang="he-I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132856"/>
            <a:ext cx="3733800" cy="436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47156"/>
            <a:ext cx="3543300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599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Rotation example - figures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59183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476672"/>
            <a:ext cx="8229600" cy="1069848"/>
          </a:xfrm>
        </p:spPr>
        <p:txBody>
          <a:bodyPr/>
          <a:lstStyle/>
          <a:p>
            <a:r>
              <a:rPr lang="en-US" dirty="0" smtClean="0"/>
              <a:t>Riemannian Geometry</a:t>
            </a:r>
            <a:endParaRPr lang="he-IL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73" y="1988840"/>
            <a:ext cx="4038600" cy="397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2042815"/>
            <a:ext cx="3829050" cy="3867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058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31844" y="548680"/>
            <a:ext cx="8229600" cy="1069848"/>
          </a:xfrm>
        </p:spPr>
        <p:txBody>
          <a:bodyPr/>
          <a:lstStyle/>
          <a:p>
            <a:r>
              <a:rPr lang="en-US" dirty="0" smtClean="0"/>
              <a:t>PT</a:t>
            </a:r>
            <a:endParaRPr lang="he-IL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916832"/>
            <a:ext cx="4095750" cy="41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10" y="1916832"/>
            <a:ext cx="4095750" cy="4184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890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620688"/>
            <a:ext cx="8229600" cy="1069848"/>
          </a:xfrm>
        </p:spPr>
        <p:txBody>
          <a:bodyPr/>
          <a:lstStyle/>
          <a:p>
            <a:r>
              <a:rPr lang="en-US" dirty="0" smtClean="0"/>
              <a:t>Rotation</a:t>
            </a:r>
            <a:endParaRPr lang="he-IL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892449"/>
            <a:ext cx="3727450" cy="421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44824"/>
            <a:ext cx="3467100" cy="430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78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19756</TotalTime>
  <Words>119</Words>
  <Application>Microsoft Office PowerPoint</Application>
  <PresentationFormat>‫הצגה על המסך (4:3)</PresentationFormat>
  <Paragraphs>29</Paragraphs>
  <Slides>24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24</vt:i4>
      </vt:variant>
    </vt:vector>
  </HeadingPairs>
  <TitlesOfParts>
    <vt:vector size="25" baseType="lpstr">
      <vt:lpstr>עירוני</vt:lpstr>
      <vt:lpstr>May 14, 2018</vt:lpstr>
      <vt:lpstr>Rotation example - figures</vt:lpstr>
      <vt:lpstr>Riemannian Geometry</vt:lpstr>
      <vt:lpstr>PT</vt:lpstr>
      <vt:lpstr>Rotation</vt:lpstr>
      <vt:lpstr>Rotation example - figures</vt:lpstr>
      <vt:lpstr>Riemannian Geometry</vt:lpstr>
      <vt:lpstr>PT</vt:lpstr>
      <vt:lpstr>Rotation</vt:lpstr>
      <vt:lpstr>מצגת של PowerPoint</vt:lpstr>
      <vt:lpstr>Auditory stimulations</vt:lpstr>
      <vt:lpstr>מצגת של PowerPoint</vt:lpstr>
      <vt:lpstr>Random trials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Sub-sampling electrodes</vt:lpstr>
      <vt:lpstr>מצגת של PowerPoint</vt:lpstr>
      <vt:lpstr>מצגת של PowerPoint</vt:lpstr>
      <vt:lpstr>מצגת של PowerPoint</vt:lpstr>
      <vt:lpstr>מצגת של PowerPoint</vt:lpstr>
      <vt:lpstr>מצגת של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211</cp:revision>
  <dcterms:created xsi:type="dcterms:W3CDTF">2017-11-28T18:26:58Z</dcterms:created>
  <dcterms:modified xsi:type="dcterms:W3CDTF">2018-05-12T18:06:40Z</dcterms:modified>
</cp:coreProperties>
</file>